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25"/>
  </p:notesMasterIdLst>
  <p:handoutMasterIdLst>
    <p:handoutMasterId r:id="rId26"/>
  </p:handoutMasterIdLst>
  <p:sldIdLst>
    <p:sldId id="257" r:id="rId5"/>
    <p:sldId id="258" r:id="rId6"/>
    <p:sldId id="259" r:id="rId7"/>
    <p:sldId id="260" r:id="rId8"/>
    <p:sldId id="261" r:id="rId9"/>
    <p:sldId id="264" r:id="rId10"/>
    <p:sldId id="266" r:id="rId11"/>
    <p:sldId id="272" r:id="rId12"/>
    <p:sldId id="265" r:id="rId13"/>
    <p:sldId id="273" r:id="rId14"/>
    <p:sldId id="263" r:id="rId15"/>
    <p:sldId id="274" r:id="rId16"/>
    <p:sldId id="262" r:id="rId17"/>
    <p:sldId id="275" r:id="rId18"/>
    <p:sldId id="276" r:id="rId19"/>
    <p:sldId id="268" r:id="rId20"/>
    <p:sldId id="270" r:id="rId21"/>
    <p:sldId id="271" r:id="rId22"/>
    <p:sldId id="267" r:id="rId23"/>
    <p:sldId id="26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7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33D8F-9C06-4C99-B1D9-DCF7E8FB8D6A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838CE-AB21-4BC3-A402-D6C3BEB06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5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838CE-AB21-4BC3-A402-D6C3BEB069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95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39.jpeg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9.png"/><Relationship Id="rId12" Type="http://schemas.openxmlformats.org/officeDocument/2006/relationships/image" Target="../media/image7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4.png"/><Relationship Id="rId11" Type="http://schemas.openxmlformats.org/officeDocument/2006/relationships/image" Target="../media/image73.jpg"/><Relationship Id="rId5" Type="http://schemas.openxmlformats.org/officeDocument/2006/relationships/image" Target="../media/image28.png"/><Relationship Id="rId10" Type="http://schemas.openxmlformats.org/officeDocument/2006/relationships/image" Target="../media/image72.jpg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audio" Target="../media/audio1.wav"/><Relationship Id="rId7" Type="http://schemas.openxmlformats.org/officeDocument/2006/relationships/image" Target="../media/image7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2.png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3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89.jpeg"/><Relationship Id="rId4" Type="http://schemas.openxmlformats.org/officeDocument/2006/relationships/image" Target="../media/image30.png"/><Relationship Id="rId9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95.jpeg"/><Relationship Id="rId3" Type="http://schemas.openxmlformats.org/officeDocument/2006/relationships/image" Target="../media/image35.png"/><Relationship Id="rId7" Type="http://schemas.openxmlformats.org/officeDocument/2006/relationships/image" Target="../media/image28.png"/><Relationship Id="rId12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2.png"/><Relationship Id="rId11" Type="http://schemas.openxmlformats.org/officeDocument/2006/relationships/image" Target="../media/image93.jpeg"/><Relationship Id="rId5" Type="http://schemas.openxmlformats.org/officeDocument/2006/relationships/image" Target="../media/image33.png"/><Relationship Id="rId10" Type="http://schemas.openxmlformats.org/officeDocument/2006/relationships/image" Target="../media/image4.png"/><Relationship Id="rId4" Type="http://schemas.openxmlformats.org/officeDocument/2006/relationships/image" Target="../media/image29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7.png"/><Relationship Id="rId9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11" Type="http://schemas.openxmlformats.org/officeDocument/2006/relationships/image" Target="../media/image42.jpeg"/><Relationship Id="rId5" Type="http://schemas.openxmlformats.org/officeDocument/2006/relationships/image" Target="../media/image9.png"/><Relationship Id="rId10" Type="http://schemas.openxmlformats.org/officeDocument/2006/relationships/image" Target="../media/image41.jpeg"/><Relationship Id="rId4" Type="http://schemas.openxmlformats.org/officeDocument/2006/relationships/audio" Target="../media/audio2.wav"/><Relationship Id="rId9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11" Type="http://schemas.openxmlformats.org/officeDocument/2006/relationships/image" Target="../media/image45.jpeg"/><Relationship Id="rId5" Type="http://schemas.openxmlformats.org/officeDocument/2006/relationships/image" Target="../media/image15.png"/><Relationship Id="rId10" Type="http://schemas.openxmlformats.org/officeDocument/2006/relationships/image" Target="../media/image44.jpeg"/><Relationship Id="rId4" Type="http://schemas.openxmlformats.org/officeDocument/2006/relationships/image" Target="../media/image14.png"/><Relationship Id="rId9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11" Type="http://schemas.openxmlformats.org/officeDocument/2006/relationships/image" Target="../media/image49.jpeg"/><Relationship Id="rId5" Type="http://schemas.openxmlformats.org/officeDocument/2006/relationships/image" Target="../media/image12.png"/><Relationship Id="rId10" Type="http://schemas.openxmlformats.org/officeDocument/2006/relationships/image" Target="../media/image48.jpeg"/><Relationship Id="rId4" Type="http://schemas.openxmlformats.org/officeDocument/2006/relationships/image" Target="../media/image20.png"/><Relationship Id="rId9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12" Type="http://schemas.openxmlformats.org/officeDocument/2006/relationships/image" Target="../media/image5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11" Type="http://schemas.openxmlformats.org/officeDocument/2006/relationships/image" Target="../media/image54.jpg"/><Relationship Id="rId5" Type="http://schemas.openxmlformats.org/officeDocument/2006/relationships/image" Target="../media/image17.png"/><Relationship Id="rId10" Type="http://schemas.openxmlformats.org/officeDocument/2006/relationships/image" Target="../media/image53.jpg"/><Relationship Id="rId4" Type="http://schemas.openxmlformats.org/officeDocument/2006/relationships/image" Target="../media/image15.png"/><Relationship Id="rId9" Type="http://schemas.openxmlformats.org/officeDocument/2006/relationships/image" Target="../media/image5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4.png"/><Relationship Id="rId7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10" Type="http://schemas.openxmlformats.org/officeDocument/2006/relationships/image" Target="../media/image59.jpeg"/><Relationship Id="rId4" Type="http://schemas.openxmlformats.org/officeDocument/2006/relationships/image" Target="../media/image25.png"/><Relationship Id="rId9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12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8.png"/><Relationship Id="rId11" Type="http://schemas.openxmlformats.org/officeDocument/2006/relationships/image" Target="../media/image65.jpeg"/><Relationship Id="rId5" Type="http://schemas.openxmlformats.org/officeDocument/2006/relationships/image" Target="../media/image17.png"/><Relationship Id="rId10" Type="http://schemas.openxmlformats.org/officeDocument/2006/relationships/image" Target="../media/image64.jpeg"/><Relationship Id="rId4" Type="http://schemas.openxmlformats.org/officeDocument/2006/relationships/image" Target="../media/image27.png"/><Relationship Id="rId9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4883" y="327039"/>
            <a:ext cx="9144000" cy="23876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latin typeface="Imprint MT Shadow" panose="04020605060303030202" pitchFamily="82" charset="0"/>
              </a:rPr>
              <a:t>Summer camp “Dream”</a:t>
            </a:r>
            <a:r>
              <a:rPr lang="en-US" b="1" dirty="0">
                <a:latin typeface="Imprint MT Shadow" panose="04020605060303030202" pitchFamily="82" charset="0"/>
              </a:rPr>
              <a:t/>
            </a:r>
            <a:br>
              <a:rPr lang="en-US" b="1" dirty="0">
                <a:latin typeface="Imprint MT Shadow" panose="04020605060303030202" pitchFamily="82" charset="0"/>
              </a:rPr>
            </a:b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18" y="815498"/>
            <a:ext cx="1107942" cy="3388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491" y="924099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985" y="36778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  <p:pic>
        <p:nvPicPr>
          <p:cNvPr id="8" name="Michael_Jackson_-_Heal_The_World_(VINYL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54732" y="6199526"/>
            <a:ext cx="332468" cy="3324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989" y="2117579"/>
            <a:ext cx="5885887" cy="4414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20143">
        <p14:doors dir="vert"/>
      </p:transition>
    </mc:Choice>
    <mc:Fallback xmlns="">
      <p:transition spd="slow" advTm="201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145" y="526894"/>
            <a:ext cx="3586975" cy="25201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6" y="526894"/>
            <a:ext cx="3739376" cy="2520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663" y="526894"/>
            <a:ext cx="3516351" cy="2520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37" y="3546087"/>
            <a:ext cx="3553521" cy="26651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234" y="3546087"/>
            <a:ext cx="3627863" cy="266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1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10000">
        <p15:prstTrans prst="wind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6012354"/>
            <a:ext cx="1086121" cy="569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33" y="124104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6" y="209009"/>
            <a:ext cx="678815" cy="718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722" y="0"/>
            <a:ext cx="762565" cy="1223076"/>
          </a:xfrm>
          <a:prstGeom prst="rect">
            <a:avLst/>
          </a:prstGeom>
        </p:spPr>
      </p:pic>
      <p:sp>
        <p:nvSpPr>
          <p:cNvPr id="10" name="Прямоугольник 9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4859575" y="5170017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 have a picnic!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3678" y="5170017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stream of the river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16614" y="5170017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source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4514" y="451883"/>
            <a:ext cx="813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“Day of nature”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77" y="1389139"/>
            <a:ext cx="2674431" cy="34868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638" y="1389139"/>
            <a:ext cx="2738445" cy="35032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614" y="1389138"/>
            <a:ext cx="2760429" cy="3461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8205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Tm="15762">
        <p15:prstTrans prst="peelOff"/>
      </p:transition>
    </mc:Choice>
    <mc:Fallback xmlns="">
      <p:transition spd="slow" advTm="157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87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41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411" tmFilter="0, 0; 0.125,0.2665; 0.25,0.4; 0.375,0.465; 0.5,0.5;  0.625,0.535; 0.75,0.6; 0.875,0.7335; 1,1">
                                          <p:stCondLst>
                                            <p:cond delay="1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05" tmFilter="0, 0; 0.125,0.2665; 0.25,0.4; 0.375,0.465; 0.5,0.5;  0.625,0.535; 0.75,0.6; 0.875,0.7335; 1,1">
                                          <p:stCondLst>
                                            <p:cond delay="281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49" tmFilter="0, 0; 0.125,0.2665; 0.25,0.4; 0.375,0.465; 0.5,0.5;  0.625,0.535; 0.75,0.6; 0.875,0.7335; 1,1">
                                          <p:stCondLst>
                                            <p:cond delay="351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5">
                                          <p:stCondLst>
                                            <p:cond delay="138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53" decel="50000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5">
                                          <p:stCondLst>
                                            <p:cond delay="27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53" decel="50000">
                                          <p:stCondLst>
                                            <p:cond delay="28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5">
                                          <p:stCondLst>
                                            <p:cond delay="348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53" decel="50000">
                                          <p:stCondLst>
                                            <p:cond delay="354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5">
                                          <p:stCondLst>
                                            <p:cond delay="38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53" decel="50000">
                                          <p:stCondLst>
                                            <p:cond delay="389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3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11" y="812645"/>
            <a:ext cx="3259525" cy="4400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532" y="795656"/>
            <a:ext cx="3214921" cy="44177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91174" y="812645"/>
            <a:ext cx="38583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The </a:t>
            </a:r>
            <a:r>
              <a:rPr lang="en-US" sz="2800" dirty="0">
                <a:solidFill>
                  <a:schemeClr val="accent5"/>
                </a:solidFill>
              </a:rPr>
              <a:t>sun and the moon! </a:t>
            </a:r>
            <a:endParaRPr lang="en-US" sz="2800" dirty="0" smtClean="0">
              <a:solidFill>
                <a:schemeClr val="accent5"/>
              </a:solidFill>
            </a:endParaRP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The </a:t>
            </a:r>
            <a:r>
              <a:rPr lang="en-US" sz="2800" dirty="0">
                <a:solidFill>
                  <a:schemeClr val="accent5"/>
                </a:solidFill>
              </a:rPr>
              <a:t>stars in the </a:t>
            </a:r>
            <a:r>
              <a:rPr lang="en-US" sz="2800" dirty="0" smtClean="0">
                <a:solidFill>
                  <a:schemeClr val="accent5"/>
                </a:solidFill>
              </a:rPr>
              <a:t>sky. </a:t>
            </a: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The </a:t>
            </a:r>
            <a:r>
              <a:rPr lang="en-US" sz="2800" dirty="0">
                <a:solidFill>
                  <a:schemeClr val="accent5"/>
                </a:solidFill>
              </a:rPr>
              <a:t>forest, the </a:t>
            </a:r>
            <a:r>
              <a:rPr lang="en-US" sz="2800" dirty="0" smtClean="0">
                <a:solidFill>
                  <a:schemeClr val="accent5"/>
                </a:solidFill>
              </a:rPr>
              <a:t>jungle. </a:t>
            </a: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The </a:t>
            </a:r>
            <a:r>
              <a:rPr lang="en-US" sz="2800" dirty="0">
                <a:solidFill>
                  <a:schemeClr val="accent5"/>
                </a:solidFill>
              </a:rPr>
              <a:t>mountains so </a:t>
            </a:r>
            <a:r>
              <a:rPr lang="en-US" sz="2800" dirty="0" smtClean="0">
                <a:solidFill>
                  <a:schemeClr val="accent5"/>
                </a:solidFill>
              </a:rPr>
              <a:t>high. </a:t>
            </a:r>
            <a:r>
              <a:rPr lang="en-US" sz="2800" dirty="0">
                <a:solidFill>
                  <a:schemeClr val="accent5"/>
                </a:solidFill>
              </a:rPr>
              <a:t>Rivers and lakes, </a:t>
            </a:r>
            <a:endParaRPr lang="en-US" sz="2800" dirty="0" smtClean="0">
              <a:solidFill>
                <a:schemeClr val="accent5"/>
              </a:solidFill>
            </a:endParaRP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Flowers </a:t>
            </a:r>
            <a:r>
              <a:rPr lang="en-US" sz="2800" dirty="0">
                <a:solidFill>
                  <a:schemeClr val="accent5"/>
                </a:solidFill>
              </a:rPr>
              <a:t>and trees</a:t>
            </a:r>
            <a:r>
              <a:rPr lang="en-US" sz="2800" dirty="0" smtClean="0">
                <a:solidFill>
                  <a:schemeClr val="accent5"/>
                </a:solidFill>
              </a:rPr>
              <a:t>.</a:t>
            </a: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 </a:t>
            </a:r>
            <a:r>
              <a:rPr lang="en-US" sz="2800" dirty="0">
                <a:solidFill>
                  <a:schemeClr val="accent5"/>
                </a:solidFill>
              </a:rPr>
              <a:t>It's our </a:t>
            </a:r>
            <a:r>
              <a:rPr lang="en-US" sz="2800" dirty="0" smtClean="0">
                <a:solidFill>
                  <a:schemeClr val="accent5"/>
                </a:solidFill>
              </a:rPr>
              <a:t>nature. </a:t>
            </a:r>
          </a:p>
          <a:p>
            <a:pPr algn="ctr"/>
            <a:r>
              <a:rPr lang="en-US" sz="2800" dirty="0" smtClean="0">
                <a:solidFill>
                  <a:schemeClr val="accent5"/>
                </a:solidFill>
              </a:rPr>
              <a:t>Save </a:t>
            </a:r>
            <a:r>
              <a:rPr lang="en-US" sz="2800" dirty="0">
                <a:solidFill>
                  <a:schemeClr val="accent5"/>
                </a:solidFill>
              </a:rPr>
              <a:t>it, please!</a:t>
            </a:r>
            <a:endParaRPr lang="ru-RU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006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10000">
        <p15:prstTrans prst="curtains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065" y="5707546"/>
            <a:ext cx="606578" cy="667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4" y="2140306"/>
            <a:ext cx="870858" cy="864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093" y="301359"/>
            <a:ext cx="789025" cy="6467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42012" y="293020"/>
            <a:ext cx="680703" cy="6634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2715" y="233166"/>
            <a:ext cx="78867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“Green day. </a:t>
            </a:r>
          </a:p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Excursion to Lutsk”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872" y="1739570"/>
            <a:ext cx="4445592" cy="33341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82363" y="5357663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Volyn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Ethnography Museum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643" y="1739570"/>
            <a:ext cx="4445592" cy="333419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515224" y="5357663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Volyn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Regional Military Museum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6154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7000" advTm="6520">
        <p15:prstTrans prst="fracture"/>
      </p:transition>
    </mc:Choice>
    <mc:Fallback xmlns="">
      <p:transition spd="slow" advTm="65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8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68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7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79" tmFilter="0, 0; 0.125,0.2665; 0.25,0.4; 0.375,0.465; 0.5,0.5;  0.625,0.535; 0.75,0.6; 0.875,0.7335; 1,1">
                                          <p:stCondLst>
                                            <p:cond delay="97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" tmFilter="0, 0; 0.125,0.2665; 0.25,0.4; 0.375,0.465; 0.5,0.5;  0.625,0.535; 0.75,0.6; 0.875,0.7335; 1,1">
                                          <p:stCondLst>
                                            <p:cond delay="195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" tmFilter="0, 0; 0.125,0.2665; 0.25,0.4; 0.375,0.465; 0.5,0.5;  0.625,0.535; 0.75,0.6; 0.875,0.7335; 1,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">
                                          <p:stCondLst>
                                            <p:cond delay="9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" decel="50000">
                                          <p:stCondLst>
                                            <p:cond delay="99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">
                                          <p:stCondLst>
                                            <p:cond delay="193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" decel="50000">
                                          <p:stCondLst>
                                            <p:cond delay="197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" decel="50000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3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2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5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0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1011601" y="4198384"/>
            <a:ext cx="2733549" cy="698271"/>
          </a:xfrm>
        </p:spPr>
        <p:txBody>
          <a:bodyPr/>
          <a:lstStyle/>
          <a:p>
            <a:r>
              <a:rPr lang="en-US" dirty="0"/>
              <a:t>Children railway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8469354" y="4145206"/>
            <a:ext cx="2733549" cy="699766"/>
          </a:xfrm>
        </p:spPr>
        <p:txBody>
          <a:bodyPr/>
          <a:lstStyle/>
          <a:p>
            <a:r>
              <a:rPr lang="en-US" dirty="0"/>
              <a:t>Lutsk zoo 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>
          <a:xfrm>
            <a:off x="4751336" y="5871066"/>
            <a:ext cx="2760430" cy="699766"/>
          </a:xfrm>
        </p:spPr>
        <p:txBody>
          <a:bodyPr/>
          <a:lstStyle/>
          <a:p>
            <a:r>
              <a:rPr lang="en-US" dirty="0" smtClean="0"/>
              <a:t>We have fun!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9" y="763444"/>
            <a:ext cx="4111634" cy="3083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909" y="763444"/>
            <a:ext cx="4014440" cy="30108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68" y="1338099"/>
            <a:ext cx="3104966" cy="41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33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 advTm="9000">
        <p15:prstTrans prst="prestige"/>
      </p:transition>
    </mc:Choice>
    <mc:Fallback>
      <p:transition spd="slow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20" y="267628"/>
            <a:ext cx="3330498" cy="2497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16" y="267628"/>
            <a:ext cx="2608922" cy="34785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67009"/>
            <a:ext cx="2720433" cy="3479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621" y="3015165"/>
            <a:ext cx="2698130" cy="35975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987" y="3015165"/>
            <a:ext cx="2667929" cy="359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757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5000" advTm="10000">
        <p15:prstTrans prst="fracture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501" y="110197"/>
            <a:ext cx="1390613" cy="1191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843" y="166032"/>
            <a:ext cx="795802" cy="127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758" y="136047"/>
            <a:ext cx="726094" cy="768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" y="838384"/>
            <a:ext cx="758559" cy="494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9288" y="423834"/>
            <a:ext cx="698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“Day of games”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81" y="1192143"/>
            <a:ext cx="3099574" cy="4132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456" y="1192143"/>
            <a:ext cx="3099574" cy="41327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82" y="2827051"/>
            <a:ext cx="4587547" cy="34406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11802">
        <p:blinds dir="vert"/>
      </p:transition>
    </mc:Choice>
    <mc:Fallback xmlns="">
      <p:transition spd="slow" advTm="11802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73628" y="228600"/>
            <a:ext cx="92746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The closing of the camp. </a:t>
            </a:r>
            <a:endParaRPr lang="en-US" sz="4400" u="sng" dirty="0" smtClean="0">
              <a:solidFill>
                <a:schemeClr val="accent1">
                  <a:lumMod val="75000"/>
                </a:schemeClr>
              </a:solidFill>
              <a:latin typeface="Lucida Calligraphy" panose="03010101010101010101" pitchFamily="66" charset="0"/>
              <a:cs typeface="Segoe UI Light" panose="020B0502040204020203" pitchFamily="34" charset="0"/>
            </a:endParaRPr>
          </a:p>
          <a:p>
            <a:pPr algn="ctr"/>
            <a:r>
              <a:rPr lang="en-US" sz="4400" u="sng" dirty="0" smtClean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</a:t>
            </a:r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Day of energy saving”</a:t>
            </a:r>
            <a:endParaRPr lang="ru-RU" sz="4400" u="sng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849" y="1675150"/>
            <a:ext cx="4430751" cy="33230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61" y="3730083"/>
            <a:ext cx="3962400" cy="2971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249" y="3730083"/>
            <a:ext cx="4185424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845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Tm="9408">
        <p15:prstTrans prst="fallOver"/>
      </p:transition>
    </mc:Choice>
    <mc:Fallback xmlns="">
      <p:transition spd="slow" advTm="94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95" y="1085554"/>
            <a:ext cx="758559" cy="4943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758" y="136047"/>
            <a:ext cx="726094" cy="768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37" y="737166"/>
            <a:ext cx="1390613" cy="11911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49" y="681171"/>
            <a:ext cx="870858" cy="8648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6012354"/>
            <a:ext cx="1086121" cy="5692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816" y="5230941"/>
            <a:ext cx="861745" cy="78141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178" y="97726"/>
            <a:ext cx="1077995" cy="13879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733" y="5902943"/>
            <a:ext cx="762001" cy="7880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95" y="1984913"/>
            <a:ext cx="3929178" cy="29468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8" y="1984913"/>
            <a:ext cx="4096215" cy="29468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364" y="1579894"/>
            <a:ext cx="3006923" cy="40092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267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Tm="7664">
        <p15:prstTrans prst="origami"/>
      </p:transition>
    </mc:Choice>
    <mc:Fallback xmlns="">
      <p:transition spd="slow" advTm="76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06285" y="1289957"/>
            <a:ext cx="88174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See the shining sun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See us play and run. </a:t>
            </a:r>
            <a:endParaRPr lang="en-US" sz="4800" dirty="0" smtClean="0">
              <a:solidFill>
                <a:schemeClr val="accent5">
                  <a:lumMod val="50000"/>
                </a:schemeClr>
              </a:solidFill>
              <a:latin typeface="Script MT Bold" panose="03040602040607080904" pitchFamily="66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Summer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time, oh, 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summer time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, </a:t>
            </a:r>
            <a:endParaRPr lang="en-US" sz="4800" dirty="0" smtClean="0">
              <a:solidFill>
                <a:schemeClr val="accent5">
                  <a:lumMod val="50000"/>
                </a:schemeClr>
              </a:solidFill>
              <a:latin typeface="Script MT Bold" panose="03040602040607080904" pitchFamily="66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We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Script MT Bold" panose="03040602040607080904" pitchFamily="66" charset="0"/>
                <a:ea typeface="Times New Roman" panose="02020603050405020304" pitchFamily="18" charset="0"/>
              </a:rPr>
              <a:t>are having fun.</a:t>
            </a:r>
          </a:p>
          <a:p>
            <a:pPr algn="ctr">
              <a:spcAft>
                <a:spcPts val="0"/>
              </a:spcAft>
            </a:pPr>
            <a:endParaRPr lang="en-US" sz="4800" dirty="0">
              <a:solidFill>
                <a:schemeClr val="accent5">
                  <a:lumMod val="50000"/>
                </a:schemeClr>
              </a:solidFill>
              <a:latin typeface="Script MT Bold" panose="03040602040607080904" pitchFamily="66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94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1074">
        <p:cover/>
      </p:transition>
    </mc:Choice>
    <mc:Fallback xmlns="">
      <p:transition spd="slow" advTm="11074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5879" y="400109"/>
            <a:ext cx="4791866" cy="139418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Camp “Dream”</a:t>
            </a:r>
            <a:b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dirty="0" smtClean="0"/>
              <a:t>Sport and health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93" y="716228"/>
            <a:ext cx="1107942" cy="338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419899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223" y="3883478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0073"/>
            <a:ext cx="932845" cy="924662"/>
          </a:xfrm>
          <a:prstGeom prst="rect">
            <a:avLst/>
          </a:prstGeom>
        </p:spPr>
      </p:pic>
      <p:sp>
        <p:nvSpPr>
          <p:cNvPr id="19" name="Прямоугольник 18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2778678" y="2180555"/>
            <a:ext cx="2760430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opening of the camp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94112" y="3074742"/>
            <a:ext cx="3044049" cy="6363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“Day of nature”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6405272" y="2196822"/>
            <a:ext cx="3044048" cy="65558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“Day of tourism”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2483263" y="3036271"/>
            <a:ext cx="2760430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“Sport day”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2134064" y="3945151"/>
            <a:ext cx="2760430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“Pirates day”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Прямоугольник 14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1580093" y="4854031"/>
            <a:ext cx="2760430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“Children’s day”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Прямоугольник 15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7193671" y="3933395"/>
            <a:ext cx="3007188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“Green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day. </a:t>
            </a:r>
          </a:p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Excursion to Lutsk”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Прямоугольник 16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1398463" y="5836682"/>
            <a:ext cx="2760430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“Funny day”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Прямоугольник 17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7927296" y="5806779"/>
            <a:ext cx="3007187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closing of the camp. “Day of energy saving”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0" name="Прямоугольник 19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7490800" y="4870087"/>
            <a:ext cx="3044049" cy="6997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“Day of games”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703">
        <p:comb/>
      </p:transition>
    </mc:Choice>
    <mc:Fallback xmlns="">
      <p:transition spd="slow" advTm="6703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75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3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2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1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0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19" grpId="1" animBg="1"/>
      <p:bldP spid="11" grpId="0" animBg="1"/>
      <p:bldP spid="11" grpId="1" animBg="1"/>
      <p:bldP spid="13" grpId="0" animBg="1"/>
      <p:bldP spid="13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81769" y="2610773"/>
            <a:ext cx="4927952" cy="13876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8000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End!</a:t>
            </a:r>
            <a:endParaRPr lang="ru-RU" sz="800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0506" y="5468479"/>
            <a:ext cx="3396342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indent="-449580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School of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Trubky</a:t>
            </a:r>
            <a:endParaRPr lang="ru-RU" sz="32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4256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Tm="6988">
        <p15:prstTrans prst="airplane"/>
      </p:transition>
    </mc:Choice>
    <mc:Fallback xmlns="">
      <p:transition spd="slow" advTm="69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8757531" y="5675362"/>
            <a:ext cx="2760430" cy="69976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Morning exercises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3513" y="5675362"/>
            <a:ext cx="2760430" cy="69976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Rules of our camp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95343" y="5702700"/>
            <a:ext cx="2760430" cy="69976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Our motto and emblem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1160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630" y="5113658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56" y="2183792"/>
            <a:ext cx="3157581" cy="26657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5" name="Прямоугольник 14"/>
          <p:cNvSpPr/>
          <p:nvPr/>
        </p:nvSpPr>
        <p:spPr>
          <a:xfrm>
            <a:off x="2412732" y="147016"/>
            <a:ext cx="77109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The opening of the camp</a:t>
            </a:r>
            <a:endParaRPr lang="ru-RU" sz="4800" u="sng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54" y="2183792"/>
            <a:ext cx="3501507" cy="26657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52" y="1716676"/>
            <a:ext cx="2702212" cy="31161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3304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 advTm="16375">
        <p15:prstTrans prst="drape"/>
      </p:transition>
    </mc:Choice>
    <mc:Fallback xmlns="">
      <p:transition spd="slow" advTm="163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1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0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16" y="19717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59" y="-20635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78" y="182484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009" y="6039505"/>
            <a:ext cx="386095" cy="4234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37256" y="732398"/>
            <a:ext cx="34660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“Sport day”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Aharoni" panose="02010803020104030203" pitchFamily="2" charset="-79"/>
            </a:endParaRPr>
          </a:p>
        </p:txBody>
      </p:sp>
      <p:pic>
        <p:nvPicPr>
          <p:cNvPr id="1028" name="Picture 4" descr="http://trubky.ivosvita.org/img/news/small/D2018-06-04_00-42-03_ID164_B1-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528" y="2105878"/>
            <a:ext cx="3567835" cy="27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1" y="1565147"/>
            <a:ext cx="2988062" cy="3831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149" y="1565147"/>
            <a:ext cx="2873681" cy="3831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841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0988">
        <p14:prism/>
      </p:transition>
    </mc:Choice>
    <mc:Fallback xmlns="">
      <p:transition spd="slow" advTm="109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453" y="4284897"/>
            <a:ext cx="895279" cy="45587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850" y="124666"/>
            <a:ext cx="1153102" cy="9876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8228" y="342903"/>
            <a:ext cx="63191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“Pirates day”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89" y="1112344"/>
            <a:ext cx="2586696" cy="34489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6" y="1449699"/>
            <a:ext cx="3196058" cy="23970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30" y="1449698"/>
            <a:ext cx="3259989" cy="23855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500" y="4004286"/>
            <a:ext cx="3048000" cy="2286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853" y="4004287"/>
            <a:ext cx="3057321" cy="228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222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1993">
        <p14:gallery dir="l"/>
      </p:transition>
    </mc:Choice>
    <mc:Fallback xmlns="">
      <p:transition spd="slow" advTm="119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188" y="5657966"/>
            <a:ext cx="861745" cy="781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58" y="540363"/>
            <a:ext cx="342592" cy="3741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96" y="-75551"/>
            <a:ext cx="331469" cy="7776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10" y="702128"/>
            <a:ext cx="408487" cy="418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491" y="4533024"/>
            <a:ext cx="386095" cy="4234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8394" y="403378"/>
            <a:ext cx="81240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“Children’s day”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251" y="1172819"/>
            <a:ext cx="3516351" cy="26372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36" y="558746"/>
            <a:ext cx="2601022" cy="34680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995" y="516126"/>
            <a:ext cx="2809955" cy="34680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665" y="3205583"/>
            <a:ext cx="2483934" cy="33119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595" y="3205583"/>
            <a:ext cx="2541742" cy="33119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3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Tm="11949">
        <p14:honeycomb/>
      </p:transition>
    </mc:Choice>
    <mc:Fallback xmlns="">
      <p:transition spd="slow" advTm="11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861" y="242451"/>
            <a:ext cx="1404330" cy="71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497" y="534253"/>
            <a:ext cx="1175655" cy="100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541" y="6254513"/>
            <a:ext cx="1008264" cy="60348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9661" y="1433341"/>
            <a:ext cx="1798138" cy="5701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463268" y="660333"/>
            <a:ext cx="56869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“Funny day”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6" y="1282984"/>
            <a:ext cx="3606299" cy="27047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732" y="1282984"/>
            <a:ext cx="3717074" cy="27047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249" y="3583161"/>
            <a:ext cx="2456129" cy="32748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679" y="3584119"/>
            <a:ext cx="2455411" cy="32738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2251">
        <p14:switch dir="r"/>
      </p:transition>
    </mc:Choice>
    <mc:Fallback xmlns="">
      <p:transition spd="slow" advTm="122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97" y="334534"/>
            <a:ext cx="3761679" cy="28212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53" y="334534"/>
            <a:ext cx="3806283" cy="2821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97" y="3551661"/>
            <a:ext cx="3761679" cy="29718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53" y="3704988"/>
            <a:ext cx="3806283" cy="29718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75556" y="513246"/>
            <a:ext cx="28037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“Smiling is the best way to face every problem, to crush every fear, and to hide every pain</a:t>
            </a:r>
            <a:r>
              <a:rPr lang="en-US" sz="3200" u="sng" dirty="0" smtClean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.”</a:t>
            </a:r>
          </a:p>
          <a:p>
            <a:pPr algn="ctr"/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Will Smith</a:t>
            </a:r>
          </a:p>
        </p:txBody>
      </p:sp>
    </p:spTree>
    <p:extLst>
      <p:ext uri="{BB962C8B-B14F-4D97-AF65-F5344CB8AC3E}">
        <p14:creationId xmlns:p14="http://schemas.microsoft.com/office/powerpoint/2010/main" val="8447956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000">
        <p15:prstTrans prst="drape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21" y="6243974"/>
            <a:ext cx="2502011" cy="425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21" y="140104"/>
            <a:ext cx="331469" cy="777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1" y="1527602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802" y="818341"/>
            <a:ext cx="386095" cy="423459"/>
          </a:xfrm>
          <a:prstGeom prst="rect">
            <a:avLst/>
          </a:prstGeom>
        </p:spPr>
      </p:pic>
      <p:sp>
        <p:nvSpPr>
          <p:cNvPr id="11" name="Прямоугольник 10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872791" y="5355159"/>
            <a:ext cx="2760430" cy="745860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Picnic!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02840" y="535515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Have a rest!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32889" y="5355159"/>
            <a:ext cx="2760430" cy="699766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Game: ”Sea - ground”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6243" y="306796"/>
            <a:ext cx="643345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u="sng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  <a:cs typeface="Segoe UI Light" panose="020B0502040204020203" pitchFamily="34" charset="0"/>
              </a:rPr>
              <a:t>“Day of tourism”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1" y="2206970"/>
            <a:ext cx="3548035" cy="26204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56" y="2206970"/>
            <a:ext cx="3553521" cy="26204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537" y="2206970"/>
            <a:ext cx="3527308" cy="26204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839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0000" advTm="22765">
        <p15:prstTrans prst="prestige"/>
      </p:transition>
    </mc:Choice>
    <mc:Fallback xmlns="">
      <p:transition spd="slow" advTm="227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5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4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3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.5|5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8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6.6"/>
</p:tagLst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270</Words>
  <Application>Microsoft Office PowerPoint</Application>
  <PresentationFormat>Широкоэкранный</PresentationFormat>
  <Paragraphs>55</Paragraphs>
  <Slides>20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Aharoni</vt:lpstr>
      <vt:lpstr>Arial</vt:lpstr>
      <vt:lpstr>Calibri</vt:lpstr>
      <vt:lpstr>Imprint MT Shadow</vt:lpstr>
      <vt:lpstr>Lucida Calligraphy</vt:lpstr>
      <vt:lpstr>Script MT Bold</vt:lpstr>
      <vt:lpstr>Segoe UI</vt:lpstr>
      <vt:lpstr>Segoe UI Light</vt:lpstr>
      <vt:lpstr>Times New Roman</vt:lpstr>
      <vt:lpstr>Тема1</vt:lpstr>
      <vt:lpstr>Summer camp “Dream” </vt:lpstr>
      <vt:lpstr>Camp “Dream” Sport and health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2016-06-14T09:49:16Z</dcterms:created>
  <dcterms:modified xsi:type="dcterms:W3CDTF">2018-06-12T21:18:50Z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